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37" autoAdjust="0"/>
    <p:restoredTop sz="94660"/>
  </p:normalViewPr>
  <p:slideViewPr>
    <p:cSldViewPr>
      <p:cViewPr>
        <p:scale>
          <a:sx n="66" d="100"/>
          <a:sy n="66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</a:t>
            </a:r>
            <a:r>
              <a:rPr lang="en-US" sz="2800" smtClean="0">
                <a:solidFill>
                  <a:srgbClr val="FF0000"/>
                </a:solidFill>
              </a:rPr>
              <a:t>55g: </a:t>
            </a:r>
            <a:r>
              <a:rPr lang="en-US" sz="2800" dirty="0" smtClean="0"/>
              <a:t>¿Como es el padre de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Reflection </a:t>
            </a:r>
            <a:r>
              <a:rPr lang="en-US" sz="2800" u="sng" dirty="0" smtClean="0"/>
              <a:t>: </a:t>
            </a:r>
            <a:r>
              <a:rPr lang="en-US" sz="2800" dirty="0"/>
              <a:t>Why do you think Enrique treats </a:t>
            </a:r>
            <a:r>
              <a:rPr lang="en-US" sz="2800" dirty="0" err="1"/>
              <a:t>Carlitos</a:t>
            </a:r>
            <a:r>
              <a:rPr lang="en-US" sz="2800" dirty="0"/>
              <a:t> they way he does</a:t>
            </a:r>
            <a:r>
              <a:rPr lang="en-US" sz="2800" dirty="0" smtClean="0"/>
              <a:t>? Do you think this is changing? Why or why not?</a:t>
            </a:r>
            <a:endParaRPr lang="en-US" sz="2800" u="sng" dirty="0" smtClean="0"/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(1 </a:t>
            </a:r>
            <a:r>
              <a:rPr lang="en-US" sz="2800" i="1" dirty="0" err="1" smtClean="0"/>
              <a:t>hr</a:t>
            </a:r>
            <a:r>
              <a:rPr lang="en-US" sz="2800" i="1" dirty="0" smtClean="0"/>
              <a:t> 12min 50s)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55g:</a:t>
            </a:r>
            <a:r>
              <a:rPr lang="en-US" sz="2800" dirty="0" smtClean="0"/>
              <a:t> </a:t>
            </a:r>
            <a:r>
              <a:rPr lang="en-US" sz="2800" dirty="0" smtClean="0"/>
              <a:t>FINISH the </a:t>
            </a:r>
            <a:r>
              <a:rPr lang="en-US" sz="2800" dirty="0" smtClean="0"/>
              <a:t>LA </a:t>
            </a:r>
            <a:r>
              <a:rPr lang="en-US" sz="2800" dirty="0"/>
              <a:t>MISMA LUNA Activity </a:t>
            </a:r>
            <a:r>
              <a:rPr lang="en-US" sz="2800" dirty="0" smtClean="0"/>
              <a:t>Packet, it will be GRADED as a PROJECT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15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34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24717</TotalTime>
  <Words>93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15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103</cp:revision>
  <cp:lastPrinted>2015-05-20T16:26:09Z</cp:lastPrinted>
  <dcterms:created xsi:type="dcterms:W3CDTF">2014-05-12T21:03:23Z</dcterms:created>
  <dcterms:modified xsi:type="dcterms:W3CDTF">2018-03-16T20:50:04Z</dcterms:modified>
</cp:coreProperties>
</file>